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84847"/>
              </p:ext>
            </p:extLst>
          </p:nvPr>
        </p:nvGraphicFramePr>
        <p:xfrm>
          <a:off x="731521" y="350834"/>
          <a:ext cx="5251268" cy="6165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0380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pruebas funcionales y no funcionales. 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Detectar defectos en el uso de la plataforma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0781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417745" y="766932"/>
            <a:ext cx="834906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416629" y="2005149"/>
            <a:ext cx="836022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470584" y="4201645"/>
            <a:ext cx="757646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451669" y="5369324"/>
            <a:ext cx="696480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158626"/>
              </p:ext>
            </p:extLst>
          </p:nvPr>
        </p:nvGraphicFramePr>
        <p:xfrm>
          <a:off x="6131049" y="350834"/>
          <a:ext cx="5677773" cy="6180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1863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</a:rPr>
                        <a:t>Rol</a:t>
                      </a:r>
                      <a:endParaRPr lang="es-C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 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212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  <a:br>
                        <a:rPr lang="es-MX" sz="1400" dirty="0">
                          <a:effectLst/>
                        </a:rPr>
                      </a:b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3656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9872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Edwin Alexander Chávez Barreto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3253252"/>
            <a:ext cx="835717" cy="11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83B8C32-D9D2-46C6-85A4-6A25B139C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029" y="1952897"/>
            <a:ext cx="928378" cy="12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42</TotalTime>
  <Words>208</Words>
  <Application>Microsoft Office PowerPoint</Application>
  <PresentationFormat>Panorámica</PresentationFormat>
  <Paragraphs>60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Cindy Tatiana Pinzon Triana</cp:lastModifiedBy>
  <cp:revision>7</cp:revision>
  <dcterms:created xsi:type="dcterms:W3CDTF">2019-10-08T01:00:52Z</dcterms:created>
  <dcterms:modified xsi:type="dcterms:W3CDTF">2019-10-17T03:43:53Z</dcterms:modified>
</cp:coreProperties>
</file>